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6"/>
  </p:notesMasterIdLst>
  <p:handoutMasterIdLst>
    <p:handoutMasterId r:id="rId17"/>
  </p:handoutMasterIdLst>
  <p:sldIdLst>
    <p:sldId id="265" r:id="rId3"/>
    <p:sldId id="334" r:id="rId4"/>
    <p:sldId id="310" r:id="rId5"/>
    <p:sldId id="338" r:id="rId6"/>
    <p:sldId id="314" r:id="rId7"/>
    <p:sldId id="336" r:id="rId8"/>
    <p:sldId id="333" r:id="rId9"/>
    <p:sldId id="316" r:id="rId10"/>
    <p:sldId id="340" r:id="rId11"/>
    <p:sldId id="341" r:id="rId12"/>
    <p:sldId id="342" r:id="rId13"/>
    <p:sldId id="339" r:id="rId14"/>
    <p:sldId id="337" r:id="rId15"/>
  </p:sldIdLst>
  <p:sldSz cx="9144000" cy="6858000" type="screen4x3"/>
  <p:notesSz cx="7010400" cy="92964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304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29" autoAdjust="0"/>
  </p:normalViewPr>
  <p:slideViewPr>
    <p:cSldViewPr showGuides="1">
      <p:cViewPr varScale="1">
        <p:scale>
          <a:sx n="127" d="100"/>
          <a:sy n="127" d="100"/>
        </p:scale>
        <p:origin x="912" y="114"/>
      </p:cViewPr>
      <p:guideLst>
        <p:guide pos="288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9DE493-19D7-4EC9-97C9-5F26233F1106}" type="doc">
      <dgm:prSet loTypeId="urn:microsoft.com/office/officeart/2009/3/layout/RandomtoResultProcess" loCatId="process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B986F71-3126-4196-BD30-74AEDC39A1CA}">
      <dgm:prSet phldrT="[Text]"/>
      <dgm:spPr/>
      <dgm:t>
        <a:bodyPr/>
        <a:lstStyle/>
        <a:p>
          <a:r>
            <a:rPr lang="en-US" dirty="0" smtClean="0"/>
            <a:t>Register your account</a:t>
          </a:r>
          <a:endParaRPr lang="en-US" dirty="0"/>
        </a:p>
      </dgm:t>
    </dgm:pt>
    <dgm:pt modelId="{9B3CE34A-9B3E-4D5F-94E0-DFBB94FF5A03}" type="parTrans" cxnId="{1423FC72-83C7-4510-8021-28EAEA493E68}">
      <dgm:prSet/>
      <dgm:spPr/>
      <dgm:t>
        <a:bodyPr/>
        <a:lstStyle/>
        <a:p>
          <a:endParaRPr lang="en-US"/>
        </a:p>
      </dgm:t>
    </dgm:pt>
    <dgm:pt modelId="{D0B150DF-3AA4-454C-8652-25880449C422}" type="sibTrans" cxnId="{1423FC72-83C7-4510-8021-28EAEA493E68}">
      <dgm:prSet/>
      <dgm:spPr/>
      <dgm:t>
        <a:bodyPr/>
        <a:lstStyle/>
        <a:p>
          <a:endParaRPr lang="en-US"/>
        </a:p>
      </dgm:t>
    </dgm:pt>
    <dgm:pt modelId="{AB2E8498-CC81-452F-A895-08F3845AA347}">
      <dgm:prSet phldrT="[Text]" custT="1"/>
      <dgm:spPr/>
      <dgm:t>
        <a:bodyPr/>
        <a:lstStyle/>
        <a:p>
          <a:pPr algn="ctr"/>
          <a:r>
            <a:rPr lang="en-US" sz="1400" dirty="0" smtClean="0"/>
            <a:t>Account Registration</a:t>
          </a:r>
          <a:endParaRPr lang="en-US" sz="1400" dirty="0"/>
        </a:p>
      </dgm:t>
    </dgm:pt>
    <dgm:pt modelId="{4C65E2C8-0CBB-4D8C-AD60-6B0105C62B84}" type="parTrans" cxnId="{2D5B3E3B-3EE5-4072-933E-27DF5400591C}">
      <dgm:prSet/>
      <dgm:spPr/>
      <dgm:t>
        <a:bodyPr/>
        <a:lstStyle/>
        <a:p>
          <a:endParaRPr lang="en-US"/>
        </a:p>
      </dgm:t>
    </dgm:pt>
    <dgm:pt modelId="{9A1F3304-AA9E-4FBC-89BA-9095C80E47C9}" type="sibTrans" cxnId="{2D5B3E3B-3EE5-4072-933E-27DF5400591C}">
      <dgm:prSet/>
      <dgm:spPr/>
      <dgm:t>
        <a:bodyPr/>
        <a:lstStyle/>
        <a:p>
          <a:endParaRPr lang="en-US"/>
        </a:p>
      </dgm:t>
    </dgm:pt>
    <dgm:pt modelId="{F6D27D1B-CDCB-481F-B8FA-AB31B2A119DE}">
      <dgm:prSet phldrT="[Text]"/>
      <dgm:spPr/>
      <dgm:t>
        <a:bodyPr/>
        <a:lstStyle/>
        <a:p>
          <a:r>
            <a:rPr lang="en-US" dirty="0" smtClean="0"/>
            <a:t>Search to find your Offering</a:t>
          </a:r>
          <a:endParaRPr lang="en-US" dirty="0"/>
        </a:p>
      </dgm:t>
    </dgm:pt>
    <dgm:pt modelId="{8A7BF306-8E53-4B16-9E7E-A79AE3DF6BE2}" type="parTrans" cxnId="{A63D53AC-541A-4D09-9620-8B1C8D7B91DE}">
      <dgm:prSet/>
      <dgm:spPr/>
      <dgm:t>
        <a:bodyPr/>
        <a:lstStyle/>
        <a:p>
          <a:endParaRPr lang="en-US"/>
        </a:p>
      </dgm:t>
    </dgm:pt>
    <dgm:pt modelId="{7AEB6639-3258-49E8-8B1F-B4A9C61922BE}" type="sibTrans" cxnId="{A63D53AC-541A-4D09-9620-8B1C8D7B91DE}">
      <dgm:prSet/>
      <dgm:spPr/>
      <dgm:t>
        <a:bodyPr/>
        <a:lstStyle/>
        <a:p>
          <a:endParaRPr lang="en-US"/>
        </a:p>
      </dgm:t>
    </dgm:pt>
    <dgm:pt modelId="{58828492-5CEF-4AFE-95CB-5D7E6A18158B}">
      <dgm:prSet phldrT="[Text]"/>
      <dgm:spPr/>
      <dgm:t>
        <a:bodyPr/>
        <a:lstStyle/>
        <a:p>
          <a:r>
            <a:rPr lang="en-US" dirty="0" smtClean="0"/>
            <a:t>Select States for Notices</a:t>
          </a:r>
          <a:endParaRPr lang="en-US" dirty="0"/>
        </a:p>
      </dgm:t>
    </dgm:pt>
    <dgm:pt modelId="{F664BA43-1B81-496F-A04E-CE4B4A525697}" type="parTrans" cxnId="{ECE9152A-59A8-4A3A-9D34-DB38A074F636}">
      <dgm:prSet/>
      <dgm:spPr/>
      <dgm:t>
        <a:bodyPr/>
        <a:lstStyle/>
        <a:p>
          <a:endParaRPr lang="en-US"/>
        </a:p>
      </dgm:t>
    </dgm:pt>
    <dgm:pt modelId="{2D386477-EC66-449A-8D41-5F8A212C3D8E}" type="sibTrans" cxnId="{ECE9152A-59A8-4A3A-9D34-DB38A074F636}">
      <dgm:prSet/>
      <dgm:spPr/>
      <dgm:t>
        <a:bodyPr/>
        <a:lstStyle/>
        <a:p>
          <a:endParaRPr lang="en-US"/>
        </a:p>
      </dgm:t>
    </dgm:pt>
    <dgm:pt modelId="{B3B00982-2681-4B54-8774-9CD6C1BFE925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smtClean="0"/>
            <a:t>Make Payment</a:t>
          </a:r>
          <a:endParaRPr lang="en-US" dirty="0"/>
        </a:p>
      </dgm:t>
    </dgm:pt>
    <dgm:pt modelId="{2F692537-5A9D-46CB-BB60-DD07DCFBA2D6}" type="parTrans" cxnId="{4189A809-B463-4142-9551-62CCAE833983}">
      <dgm:prSet/>
      <dgm:spPr/>
      <dgm:t>
        <a:bodyPr/>
        <a:lstStyle/>
        <a:p>
          <a:endParaRPr lang="en-US"/>
        </a:p>
      </dgm:t>
    </dgm:pt>
    <dgm:pt modelId="{CA740AF6-DC41-4522-A581-0B219841ED6B}" type="sibTrans" cxnId="{4189A809-B463-4142-9551-62CCAE833983}">
      <dgm:prSet/>
      <dgm:spPr/>
      <dgm:t>
        <a:bodyPr/>
        <a:lstStyle/>
        <a:p>
          <a:endParaRPr lang="en-US"/>
        </a:p>
      </dgm:t>
    </dgm:pt>
    <dgm:pt modelId="{6ED77D3A-64D7-4D80-8A24-AC29C823C0F2}" type="pres">
      <dgm:prSet presAssocID="{0E9DE493-19D7-4EC9-97C9-5F26233F1106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1C1E1FA-84D9-4CAC-93D8-5A7AE59FDDB0}" type="pres">
      <dgm:prSet presAssocID="{FB986F71-3126-4196-BD30-74AEDC39A1CA}" presName="chaos" presStyleCnt="0"/>
      <dgm:spPr/>
    </dgm:pt>
    <dgm:pt modelId="{DC9D4291-DB36-44CD-AC2F-1CF3652E2116}" type="pres">
      <dgm:prSet presAssocID="{FB986F71-3126-4196-BD30-74AEDC39A1CA}" presName="parTx1" presStyleLbl="revTx" presStyleIdx="0" presStyleCnt="4"/>
      <dgm:spPr/>
      <dgm:t>
        <a:bodyPr/>
        <a:lstStyle/>
        <a:p>
          <a:endParaRPr lang="en-US"/>
        </a:p>
      </dgm:t>
    </dgm:pt>
    <dgm:pt modelId="{9495FD71-A7CC-48EA-82AD-2296CD96BA0E}" type="pres">
      <dgm:prSet presAssocID="{FB986F71-3126-4196-BD30-74AEDC39A1CA}" presName="desTx1" presStyleLbl="revTx" presStyleIdx="1" presStyleCnt="4" custScaleX="118690" custLinFactNeighborX="2195" custLinFactNeighborY="119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0ED1A2-D3D0-44C4-AB19-D609EB4EF27F}" type="pres">
      <dgm:prSet presAssocID="{FB986F71-3126-4196-BD30-74AEDC39A1CA}" presName="c1" presStyleLbl="node1" presStyleIdx="0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A7289E3A-B862-4307-AB29-FAE7681E4510}" type="pres">
      <dgm:prSet presAssocID="{FB986F71-3126-4196-BD30-74AEDC39A1CA}" presName="c2" presStyleLbl="node1" presStyleIdx="1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0A060D43-2944-4A75-A34F-5BA0A9F2D7D8}" type="pres">
      <dgm:prSet presAssocID="{FB986F71-3126-4196-BD30-74AEDC39A1CA}" presName="c3" presStyleLbl="node1" presStyleIdx="2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073873F1-56C6-4DC3-A019-6EE388323D72}" type="pres">
      <dgm:prSet presAssocID="{FB986F71-3126-4196-BD30-74AEDC39A1CA}" presName="c4" presStyleLbl="node1" presStyleIdx="3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7C70ADAF-DAA8-41FE-A94A-E99FBC77848A}" type="pres">
      <dgm:prSet presAssocID="{FB986F71-3126-4196-BD30-74AEDC39A1CA}" presName="c5" presStyleLbl="node1" presStyleIdx="4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CB71EF42-7B9E-48CD-9FF6-E771D9A0BB9F}" type="pres">
      <dgm:prSet presAssocID="{FB986F71-3126-4196-BD30-74AEDC39A1CA}" presName="c6" presStyleLbl="node1" presStyleIdx="5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CBE4EF0F-F830-472E-99B2-44B136BF4329}" type="pres">
      <dgm:prSet presAssocID="{FB986F71-3126-4196-BD30-74AEDC39A1CA}" presName="c7" presStyleLbl="node1" presStyleIdx="6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9D79C8DE-A73C-40BE-AD50-1CF9B0FAC5F3}" type="pres">
      <dgm:prSet presAssocID="{FB986F71-3126-4196-BD30-74AEDC39A1CA}" presName="c8" presStyleLbl="node1" presStyleIdx="7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C3E97A73-CD42-4E9E-ACFF-3955D447DAE9}" type="pres">
      <dgm:prSet presAssocID="{FB986F71-3126-4196-BD30-74AEDC39A1CA}" presName="c9" presStyleLbl="node1" presStyleIdx="8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56F743D3-F556-4870-9BCA-469DBF37A9BA}" type="pres">
      <dgm:prSet presAssocID="{FB986F71-3126-4196-BD30-74AEDC39A1CA}" presName="c10" presStyleLbl="node1" presStyleIdx="9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7DA81D12-5103-4534-AC12-77AFE3312869}" type="pres">
      <dgm:prSet presAssocID="{FB986F71-3126-4196-BD30-74AEDC39A1CA}" presName="c11" presStyleLbl="node1" presStyleIdx="10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26FE61AC-41C7-4142-9F08-58E6941DEE9B}" type="pres">
      <dgm:prSet presAssocID="{FB986F71-3126-4196-BD30-74AEDC39A1CA}" presName="c12" presStyleLbl="node1" presStyleIdx="11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6C199842-9789-4EB2-A67B-38B158E08F29}" type="pres">
      <dgm:prSet presAssocID="{FB986F71-3126-4196-BD30-74AEDC39A1CA}" presName="c13" presStyleLbl="node1" presStyleIdx="12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DC8D89B2-0A4C-4995-8F8C-01318DC82AAE}" type="pres">
      <dgm:prSet presAssocID="{FB986F71-3126-4196-BD30-74AEDC39A1CA}" presName="c14" presStyleLbl="node1" presStyleIdx="13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41E9B132-4BE9-4244-9565-364FABCC5EEA}" type="pres">
      <dgm:prSet presAssocID="{FB986F71-3126-4196-BD30-74AEDC39A1CA}" presName="c15" presStyleLbl="node1" presStyleIdx="14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4F67854C-7B61-4218-8054-BBA2B6D881EB}" type="pres">
      <dgm:prSet presAssocID="{FB986F71-3126-4196-BD30-74AEDC39A1CA}" presName="c16" presStyleLbl="node1" presStyleIdx="15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866A2ED3-6793-4982-9971-BE42DC25F3EE}" type="pres">
      <dgm:prSet presAssocID="{FB986F71-3126-4196-BD30-74AEDC39A1CA}" presName="c17" presStyleLbl="node1" presStyleIdx="16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B608F76A-28A4-42F5-B685-C130788F1215}" type="pres">
      <dgm:prSet presAssocID="{FB986F71-3126-4196-BD30-74AEDC39A1CA}" presName="c18" presStyleLbl="node1" presStyleIdx="17" presStyleCnt="19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endParaRPr lang="en-US"/>
        </a:p>
      </dgm:t>
    </dgm:pt>
    <dgm:pt modelId="{8B4EDEAF-5354-4D57-BCA8-144325413D97}" type="pres">
      <dgm:prSet presAssocID="{D0B150DF-3AA4-454C-8652-25880449C422}" presName="chevronComposite1" presStyleCnt="0"/>
      <dgm:spPr/>
    </dgm:pt>
    <dgm:pt modelId="{3F52929A-4869-4A78-835D-D15EDDFFABDF}" type="pres">
      <dgm:prSet presAssocID="{D0B150DF-3AA4-454C-8652-25880449C422}" presName="chevron1" presStyleLbl="sibTrans2D1" presStyleIdx="0" presStyleCnt="3"/>
      <dgm:spPr/>
    </dgm:pt>
    <dgm:pt modelId="{A510A807-2F9A-421B-B153-BDBD02725BFE}" type="pres">
      <dgm:prSet presAssocID="{D0B150DF-3AA4-454C-8652-25880449C422}" presName="spChevron1" presStyleCnt="0"/>
      <dgm:spPr/>
    </dgm:pt>
    <dgm:pt modelId="{CE7FF9A0-1C67-418A-992F-ACF4E9BAB2E3}" type="pres">
      <dgm:prSet presAssocID="{F6D27D1B-CDCB-481F-B8FA-AB31B2A119DE}" presName="middle" presStyleCnt="0"/>
      <dgm:spPr/>
    </dgm:pt>
    <dgm:pt modelId="{0FE365F5-E5DD-42C8-A280-77BEFAD32929}" type="pres">
      <dgm:prSet presAssocID="{F6D27D1B-CDCB-481F-B8FA-AB31B2A119DE}" presName="parTxMid" presStyleLbl="revTx" presStyleIdx="2" presStyleCnt="4"/>
      <dgm:spPr/>
      <dgm:t>
        <a:bodyPr/>
        <a:lstStyle/>
        <a:p>
          <a:endParaRPr lang="en-US"/>
        </a:p>
      </dgm:t>
    </dgm:pt>
    <dgm:pt modelId="{1AB062C1-1C86-44DA-960C-58C9A341F934}" type="pres">
      <dgm:prSet presAssocID="{F6D27D1B-CDCB-481F-B8FA-AB31B2A119DE}" presName="spMid" presStyleCnt="0"/>
      <dgm:spPr/>
    </dgm:pt>
    <dgm:pt modelId="{751ACC74-6243-4E5D-9CF9-6AAF69CDF861}" type="pres">
      <dgm:prSet presAssocID="{7AEB6639-3258-49E8-8B1F-B4A9C61922BE}" presName="chevronComposite1" presStyleCnt="0"/>
      <dgm:spPr/>
    </dgm:pt>
    <dgm:pt modelId="{E2642DED-07F7-45EB-964C-AB132CB78C8C}" type="pres">
      <dgm:prSet presAssocID="{7AEB6639-3258-49E8-8B1F-B4A9C61922BE}" presName="chevron1" presStyleLbl="sibTrans2D1" presStyleIdx="1" presStyleCnt="3"/>
      <dgm:spPr/>
    </dgm:pt>
    <dgm:pt modelId="{3B9836DC-389E-4AA5-8983-FE510671D796}" type="pres">
      <dgm:prSet presAssocID="{7AEB6639-3258-49E8-8B1F-B4A9C61922BE}" presName="spChevron1" presStyleCnt="0"/>
      <dgm:spPr/>
    </dgm:pt>
    <dgm:pt modelId="{B1E06348-A8ED-4261-A8CE-990CDAC05578}" type="pres">
      <dgm:prSet presAssocID="{58828492-5CEF-4AFE-95CB-5D7E6A18158B}" presName="middle" presStyleCnt="0"/>
      <dgm:spPr/>
    </dgm:pt>
    <dgm:pt modelId="{A234D0C4-9C5A-4691-95C0-F95149B019A2}" type="pres">
      <dgm:prSet presAssocID="{58828492-5CEF-4AFE-95CB-5D7E6A18158B}" presName="parTxMid" presStyleLbl="revTx" presStyleIdx="3" presStyleCnt="4"/>
      <dgm:spPr/>
      <dgm:t>
        <a:bodyPr/>
        <a:lstStyle/>
        <a:p>
          <a:endParaRPr lang="en-US"/>
        </a:p>
      </dgm:t>
    </dgm:pt>
    <dgm:pt modelId="{88EBDF4F-5297-45B3-8390-3F1587B5F4D9}" type="pres">
      <dgm:prSet presAssocID="{58828492-5CEF-4AFE-95CB-5D7E6A18158B}" presName="spMid" presStyleCnt="0"/>
      <dgm:spPr/>
    </dgm:pt>
    <dgm:pt modelId="{A6FA6130-EB81-4DE7-9446-0A993A86ADB6}" type="pres">
      <dgm:prSet presAssocID="{2D386477-EC66-449A-8D41-5F8A212C3D8E}" presName="chevronComposite1" presStyleCnt="0"/>
      <dgm:spPr/>
    </dgm:pt>
    <dgm:pt modelId="{24A4799A-08E4-43B6-B113-833BF13BF02A}" type="pres">
      <dgm:prSet presAssocID="{2D386477-EC66-449A-8D41-5F8A212C3D8E}" presName="chevron1" presStyleLbl="sibTrans2D1" presStyleIdx="2" presStyleCnt="3"/>
      <dgm:spPr/>
    </dgm:pt>
    <dgm:pt modelId="{340DC531-EE0B-4227-A6C9-2C9F3F162474}" type="pres">
      <dgm:prSet presAssocID="{2D386477-EC66-449A-8D41-5F8A212C3D8E}" presName="spChevron1" presStyleCnt="0"/>
      <dgm:spPr/>
    </dgm:pt>
    <dgm:pt modelId="{CB6DBFC8-D684-4E35-8841-9FB583F276A9}" type="pres">
      <dgm:prSet presAssocID="{B3B00982-2681-4B54-8774-9CD6C1BFE925}" presName="last" presStyleCnt="0"/>
      <dgm:spPr/>
    </dgm:pt>
    <dgm:pt modelId="{22576669-71D4-422F-8ECC-E40179E20CFE}" type="pres">
      <dgm:prSet presAssocID="{B3B00982-2681-4B54-8774-9CD6C1BFE925}" presName="circleTx" presStyleLbl="node1" presStyleIdx="18" presStyleCnt="19"/>
      <dgm:spPr/>
      <dgm:t>
        <a:bodyPr/>
        <a:lstStyle/>
        <a:p>
          <a:endParaRPr lang="en-US"/>
        </a:p>
      </dgm:t>
    </dgm:pt>
    <dgm:pt modelId="{C2566AA0-F4BD-4B3E-BA89-8D4E0B8967B3}" type="pres">
      <dgm:prSet presAssocID="{B3B00982-2681-4B54-8774-9CD6C1BFE925}" presName="spN" presStyleCnt="0"/>
      <dgm:spPr/>
    </dgm:pt>
  </dgm:ptLst>
  <dgm:cxnLst>
    <dgm:cxn modelId="{ADFD634A-3A99-42DA-9401-B5F3B65F7BCD}" type="presOf" srcId="{F6D27D1B-CDCB-481F-B8FA-AB31B2A119DE}" destId="{0FE365F5-E5DD-42C8-A280-77BEFAD32929}" srcOrd="0" destOrd="0" presId="urn:microsoft.com/office/officeart/2009/3/layout/RandomtoResultProcess"/>
    <dgm:cxn modelId="{1423FC72-83C7-4510-8021-28EAEA493E68}" srcId="{0E9DE493-19D7-4EC9-97C9-5F26233F1106}" destId="{FB986F71-3126-4196-BD30-74AEDC39A1CA}" srcOrd="0" destOrd="0" parTransId="{9B3CE34A-9B3E-4D5F-94E0-DFBB94FF5A03}" sibTransId="{D0B150DF-3AA4-454C-8652-25880449C422}"/>
    <dgm:cxn modelId="{20CEAD67-0288-4D79-A9BA-0A1F53DFFCE2}" type="presOf" srcId="{B3B00982-2681-4B54-8774-9CD6C1BFE925}" destId="{22576669-71D4-422F-8ECC-E40179E20CFE}" srcOrd="0" destOrd="0" presId="urn:microsoft.com/office/officeart/2009/3/layout/RandomtoResultProcess"/>
    <dgm:cxn modelId="{3BF0E369-AC99-4F81-9D03-C285C5C395F2}" type="presOf" srcId="{58828492-5CEF-4AFE-95CB-5D7E6A18158B}" destId="{A234D0C4-9C5A-4691-95C0-F95149B019A2}" srcOrd="0" destOrd="0" presId="urn:microsoft.com/office/officeart/2009/3/layout/RandomtoResultProcess"/>
    <dgm:cxn modelId="{79659DFB-B29C-4E9F-9A70-2ED7297FCE1A}" type="presOf" srcId="{FB986F71-3126-4196-BD30-74AEDC39A1CA}" destId="{DC9D4291-DB36-44CD-AC2F-1CF3652E2116}" srcOrd="0" destOrd="0" presId="urn:microsoft.com/office/officeart/2009/3/layout/RandomtoResultProcess"/>
    <dgm:cxn modelId="{4189A809-B463-4142-9551-62CCAE833983}" srcId="{0E9DE493-19D7-4EC9-97C9-5F26233F1106}" destId="{B3B00982-2681-4B54-8774-9CD6C1BFE925}" srcOrd="3" destOrd="0" parTransId="{2F692537-5A9D-46CB-BB60-DD07DCFBA2D6}" sibTransId="{CA740AF6-DC41-4522-A581-0B219841ED6B}"/>
    <dgm:cxn modelId="{A63D53AC-541A-4D09-9620-8B1C8D7B91DE}" srcId="{0E9DE493-19D7-4EC9-97C9-5F26233F1106}" destId="{F6D27D1B-CDCB-481F-B8FA-AB31B2A119DE}" srcOrd="1" destOrd="0" parTransId="{8A7BF306-8E53-4B16-9E7E-A79AE3DF6BE2}" sibTransId="{7AEB6639-3258-49E8-8B1F-B4A9C61922BE}"/>
    <dgm:cxn modelId="{A8E0D43A-B411-44A5-AEEE-7D591A6DF7AD}" type="presOf" srcId="{AB2E8498-CC81-452F-A895-08F3845AA347}" destId="{9495FD71-A7CC-48EA-82AD-2296CD96BA0E}" srcOrd="0" destOrd="0" presId="urn:microsoft.com/office/officeart/2009/3/layout/RandomtoResultProcess"/>
    <dgm:cxn modelId="{19988E93-8C6C-4234-B291-925452BEB071}" type="presOf" srcId="{0E9DE493-19D7-4EC9-97C9-5F26233F1106}" destId="{6ED77D3A-64D7-4D80-8A24-AC29C823C0F2}" srcOrd="0" destOrd="0" presId="urn:microsoft.com/office/officeart/2009/3/layout/RandomtoResultProcess"/>
    <dgm:cxn modelId="{ECE9152A-59A8-4A3A-9D34-DB38A074F636}" srcId="{0E9DE493-19D7-4EC9-97C9-5F26233F1106}" destId="{58828492-5CEF-4AFE-95CB-5D7E6A18158B}" srcOrd="2" destOrd="0" parTransId="{F664BA43-1B81-496F-A04E-CE4B4A525697}" sibTransId="{2D386477-EC66-449A-8D41-5F8A212C3D8E}"/>
    <dgm:cxn modelId="{2D5B3E3B-3EE5-4072-933E-27DF5400591C}" srcId="{FB986F71-3126-4196-BD30-74AEDC39A1CA}" destId="{AB2E8498-CC81-452F-A895-08F3845AA347}" srcOrd="0" destOrd="0" parTransId="{4C65E2C8-0CBB-4D8C-AD60-6B0105C62B84}" sibTransId="{9A1F3304-AA9E-4FBC-89BA-9095C80E47C9}"/>
    <dgm:cxn modelId="{CE6DFB31-C0C4-460D-BAAE-7C5DD9192393}" type="presParOf" srcId="{6ED77D3A-64D7-4D80-8A24-AC29C823C0F2}" destId="{E1C1E1FA-84D9-4CAC-93D8-5A7AE59FDDB0}" srcOrd="0" destOrd="0" presId="urn:microsoft.com/office/officeart/2009/3/layout/RandomtoResultProcess"/>
    <dgm:cxn modelId="{C58E8209-F197-4E65-AB91-752E7DA45828}" type="presParOf" srcId="{E1C1E1FA-84D9-4CAC-93D8-5A7AE59FDDB0}" destId="{DC9D4291-DB36-44CD-AC2F-1CF3652E2116}" srcOrd="0" destOrd="0" presId="urn:microsoft.com/office/officeart/2009/3/layout/RandomtoResultProcess"/>
    <dgm:cxn modelId="{6DC209CE-3D43-435F-8833-9493502E1793}" type="presParOf" srcId="{E1C1E1FA-84D9-4CAC-93D8-5A7AE59FDDB0}" destId="{9495FD71-A7CC-48EA-82AD-2296CD96BA0E}" srcOrd="1" destOrd="0" presId="urn:microsoft.com/office/officeart/2009/3/layout/RandomtoResultProcess"/>
    <dgm:cxn modelId="{C9495AD3-03C9-42A9-BA60-B7B196FA9D10}" type="presParOf" srcId="{E1C1E1FA-84D9-4CAC-93D8-5A7AE59FDDB0}" destId="{AB0ED1A2-D3D0-44C4-AB19-D609EB4EF27F}" srcOrd="2" destOrd="0" presId="urn:microsoft.com/office/officeart/2009/3/layout/RandomtoResultProcess"/>
    <dgm:cxn modelId="{28DE9F09-4C3C-482B-A74A-54242D811435}" type="presParOf" srcId="{E1C1E1FA-84D9-4CAC-93D8-5A7AE59FDDB0}" destId="{A7289E3A-B862-4307-AB29-FAE7681E4510}" srcOrd="3" destOrd="0" presId="urn:microsoft.com/office/officeart/2009/3/layout/RandomtoResultProcess"/>
    <dgm:cxn modelId="{48683188-1C78-448E-B2A9-AFA33701B847}" type="presParOf" srcId="{E1C1E1FA-84D9-4CAC-93D8-5A7AE59FDDB0}" destId="{0A060D43-2944-4A75-A34F-5BA0A9F2D7D8}" srcOrd="4" destOrd="0" presId="urn:microsoft.com/office/officeart/2009/3/layout/RandomtoResultProcess"/>
    <dgm:cxn modelId="{9559719D-C366-459E-9729-7607D842BCC7}" type="presParOf" srcId="{E1C1E1FA-84D9-4CAC-93D8-5A7AE59FDDB0}" destId="{073873F1-56C6-4DC3-A019-6EE388323D72}" srcOrd="5" destOrd="0" presId="urn:microsoft.com/office/officeart/2009/3/layout/RandomtoResultProcess"/>
    <dgm:cxn modelId="{95FADB0A-4A48-4D87-A7F4-83C8D9CDED62}" type="presParOf" srcId="{E1C1E1FA-84D9-4CAC-93D8-5A7AE59FDDB0}" destId="{7C70ADAF-DAA8-41FE-A94A-E99FBC77848A}" srcOrd="6" destOrd="0" presId="urn:microsoft.com/office/officeart/2009/3/layout/RandomtoResultProcess"/>
    <dgm:cxn modelId="{A41B0102-7EF9-48BC-92DE-EFF1BA65060F}" type="presParOf" srcId="{E1C1E1FA-84D9-4CAC-93D8-5A7AE59FDDB0}" destId="{CB71EF42-7B9E-48CD-9FF6-E771D9A0BB9F}" srcOrd="7" destOrd="0" presId="urn:microsoft.com/office/officeart/2009/3/layout/RandomtoResultProcess"/>
    <dgm:cxn modelId="{5BCCD5FD-75D4-4255-8E8D-C923FEC2BB84}" type="presParOf" srcId="{E1C1E1FA-84D9-4CAC-93D8-5A7AE59FDDB0}" destId="{CBE4EF0F-F830-472E-99B2-44B136BF4329}" srcOrd="8" destOrd="0" presId="urn:microsoft.com/office/officeart/2009/3/layout/RandomtoResultProcess"/>
    <dgm:cxn modelId="{55F9B1FF-3E55-41C2-9014-A63F422113C5}" type="presParOf" srcId="{E1C1E1FA-84D9-4CAC-93D8-5A7AE59FDDB0}" destId="{9D79C8DE-A73C-40BE-AD50-1CF9B0FAC5F3}" srcOrd="9" destOrd="0" presId="urn:microsoft.com/office/officeart/2009/3/layout/RandomtoResultProcess"/>
    <dgm:cxn modelId="{069B2BF3-6E7B-4E7F-B2BD-1CDE84F80683}" type="presParOf" srcId="{E1C1E1FA-84D9-4CAC-93D8-5A7AE59FDDB0}" destId="{C3E97A73-CD42-4E9E-ACFF-3955D447DAE9}" srcOrd="10" destOrd="0" presId="urn:microsoft.com/office/officeart/2009/3/layout/RandomtoResultProcess"/>
    <dgm:cxn modelId="{D4D15538-7D2F-4753-9E91-0370460E2119}" type="presParOf" srcId="{E1C1E1FA-84D9-4CAC-93D8-5A7AE59FDDB0}" destId="{56F743D3-F556-4870-9BCA-469DBF37A9BA}" srcOrd="11" destOrd="0" presId="urn:microsoft.com/office/officeart/2009/3/layout/RandomtoResultProcess"/>
    <dgm:cxn modelId="{89A9BDDD-5F1C-4F2A-9EFA-E060F8DBAECF}" type="presParOf" srcId="{E1C1E1FA-84D9-4CAC-93D8-5A7AE59FDDB0}" destId="{7DA81D12-5103-4534-AC12-77AFE3312869}" srcOrd="12" destOrd="0" presId="urn:microsoft.com/office/officeart/2009/3/layout/RandomtoResultProcess"/>
    <dgm:cxn modelId="{0DE2D263-9B0F-49C4-87A0-5DE281422A89}" type="presParOf" srcId="{E1C1E1FA-84D9-4CAC-93D8-5A7AE59FDDB0}" destId="{26FE61AC-41C7-4142-9F08-58E6941DEE9B}" srcOrd="13" destOrd="0" presId="urn:microsoft.com/office/officeart/2009/3/layout/RandomtoResultProcess"/>
    <dgm:cxn modelId="{C529186D-A8B8-4A84-8F3D-720E153CBA8A}" type="presParOf" srcId="{E1C1E1FA-84D9-4CAC-93D8-5A7AE59FDDB0}" destId="{6C199842-9789-4EB2-A67B-38B158E08F29}" srcOrd="14" destOrd="0" presId="urn:microsoft.com/office/officeart/2009/3/layout/RandomtoResultProcess"/>
    <dgm:cxn modelId="{3881A2F9-3F8F-4060-AF1F-E1F2BCF68AED}" type="presParOf" srcId="{E1C1E1FA-84D9-4CAC-93D8-5A7AE59FDDB0}" destId="{DC8D89B2-0A4C-4995-8F8C-01318DC82AAE}" srcOrd="15" destOrd="0" presId="urn:microsoft.com/office/officeart/2009/3/layout/RandomtoResultProcess"/>
    <dgm:cxn modelId="{C3CE47C7-AF92-4177-AEB7-5606A2DE558D}" type="presParOf" srcId="{E1C1E1FA-84D9-4CAC-93D8-5A7AE59FDDB0}" destId="{41E9B132-4BE9-4244-9565-364FABCC5EEA}" srcOrd="16" destOrd="0" presId="urn:microsoft.com/office/officeart/2009/3/layout/RandomtoResultProcess"/>
    <dgm:cxn modelId="{3334547A-B64A-4927-96AC-A814E6CE150A}" type="presParOf" srcId="{E1C1E1FA-84D9-4CAC-93D8-5A7AE59FDDB0}" destId="{4F67854C-7B61-4218-8054-BBA2B6D881EB}" srcOrd="17" destOrd="0" presId="urn:microsoft.com/office/officeart/2009/3/layout/RandomtoResultProcess"/>
    <dgm:cxn modelId="{113306F4-2F9D-4B22-BD3E-76153606A46D}" type="presParOf" srcId="{E1C1E1FA-84D9-4CAC-93D8-5A7AE59FDDB0}" destId="{866A2ED3-6793-4982-9971-BE42DC25F3EE}" srcOrd="18" destOrd="0" presId="urn:microsoft.com/office/officeart/2009/3/layout/RandomtoResultProcess"/>
    <dgm:cxn modelId="{D08223A3-6B18-4863-B504-B10A8C2537BE}" type="presParOf" srcId="{E1C1E1FA-84D9-4CAC-93D8-5A7AE59FDDB0}" destId="{B608F76A-28A4-42F5-B685-C130788F1215}" srcOrd="19" destOrd="0" presId="urn:microsoft.com/office/officeart/2009/3/layout/RandomtoResultProcess"/>
    <dgm:cxn modelId="{3A18448C-875A-4B8F-BF35-A586C43E340E}" type="presParOf" srcId="{6ED77D3A-64D7-4D80-8A24-AC29C823C0F2}" destId="{8B4EDEAF-5354-4D57-BCA8-144325413D97}" srcOrd="1" destOrd="0" presId="urn:microsoft.com/office/officeart/2009/3/layout/RandomtoResultProcess"/>
    <dgm:cxn modelId="{D06CF849-6F27-40D8-9C31-2087A09C43C1}" type="presParOf" srcId="{8B4EDEAF-5354-4D57-BCA8-144325413D97}" destId="{3F52929A-4869-4A78-835D-D15EDDFFABDF}" srcOrd="0" destOrd="0" presId="urn:microsoft.com/office/officeart/2009/3/layout/RandomtoResultProcess"/>
    <dgm:cxn modelId="{714ADDC1-FEA0-4074-BA74-1F06D336CE7E}" type="presParOf" srcId="{8B4EDEAF-5354-4D57-BCA8-144325413D97}" destId="{A510A807-2F9A-421B-B153-BDBD02725BFE}" srcOrd="1" destOrd="0" presId="urn:microsoft.com/office/officeart/2009/3/layout/RandomtoResultProcess"/>
    <dgm:cxn modelId="{74FA6C78-578C-4379-AF4C-1CA055BF8220}" type="presParOf" srcId="{6ED77D3A-64D7-4D80-8A24-AC29C823C0F2}" destId="{CE7FF9A0-1C67-418A-992F-ACF4E9BAB2E3}" srcOrd="2" destOrd="0" presId="urn:microsoft.com/office/officeart/2009/3/layout/RandomtoResultProcess"/>
    <dgm:cxn modelId="{CBD8F790-1173-45CA-815D-90B735C9CD63}" type="presParOf" srcId="{CE7FF9A0-1C67-418A-992F-ACF4E9BAB2E3}" destId="{0FE365F5-E5DD-42C8-A280-77BEFAD32929}" srcOrd="0" destOrd="0" presId="urn:microsoft.com/office/officeart/2009/3/layout/RandomtoResultProcess"/>
    <dgm:cxn modelId="{C5D14ED6-B6C4-4C4F-82A9-BF4D50E5D289}" type="presParOf" srcId="{CE7FF9A0-1C67-418A-992F-ACF4E9BAB2E3}" destId="{1AB062C1-1C86-44DA-960C-58C9A341F934}" srcOrd="1" destOrd="0" presId="urn:microsoft.com/office/officeart/2009/3/layout/RandomtoResultProcess"/>
    <dgm:cxn modelId="{D9306CBF-E2F6-41DC-BC3C-059B30D1BAF3}" type="presParOf" srcId="{6ED77D3A-64D7-4D80-8A24-AC29C823C0F2}" destId="{751ACC74-6243-4E5D-9CF9-6AAF69CDF861}" srcOrd="3" destOrd="0" presId="urn:microsoft.com/office/officeart/2009/3/layout/RandomtoResultProcess"/>
    <dgm:cxn modelId="{EEB2716B-D918-42DD-A044-F0F440C63F05}" type="presParOf" srcId="{751ACC74-6243-4E5D-9CF9-6AAF69CDF861}" destId="{E2642DED-07F7-45EB-964C-AB132CB78C8C}" srcOrd="0" destOrd="0" presId="urn:microsoft.com/office/officeart/2009/3/layout/RandomtoResultProcess"/>
    <dgm:cxn modelId="{3D0D31AD-2E5B-4F11-B91A-D213555D1CB2}" type="presParOf" srcId="{751ACC74-6243-4E5D-9CF9-6AAF69CDF861}" destId="{3B9836DC-389E-4AA5-8983-FE510671D796}" srcOrd="1" destOrd="0" presId="urn:microsoft.com/office/officeart/2009/3/layout/RandomtoResultProcess"/>
    <dgm:cxn modelId="{884CAAB0-96C5-45A9-8606-00EB388295FE}" type="presParOf" srcId="{6ED77D3A-64D7-4D80-8A24-AC29C823C0F2}" destId="{B1E06348-A8ED-4261-A8CE-990CDAC05578}" srcOrd="4" destOrd="0" presId="urn:microsoft.com/office/officeart/2009/3/layout/RandomtoResultProcess"/>
    <dgm:cxn modelId="{19B794D8-3C27-478E-8A97-549413793AE8}" type="presParOf" srcId="{B1E06348-A8ED-4261-A8CE-990CDAC05578}" destId="{A234D0C4-9C5A-4691-95C0-F95149B019A2}" srcOrd="0" destOrd="0" presId="urn:microsoft.com/office/officeart/2009/3/layout/RandomtoResultProcess"/>
    <dgm:cxn modelId="{E4F0B82F-C85A-4081-86F5-2257560CE8BA}" type="presParOf" srcId="{B1E06348-A8ED-4261-A8CE-990CDAC05578}" destId="{88EBDF4F-5297-45B3-8390-3F1587B5F4D9}" srcOrd="1" destOrd="0" presId="urn:microsoft.com/office/officeart/2009/3/layout/RandomtoResultProcess"/>
    <dgm:cxn modelId="{AAD14B18-D862-4A5C-887E-2541459C437F}" type="presParOf" srcId="{6ED77D3A-64D7-4D80-8A24-AC29C823C0F2}" destId="{A6FA6130-EB81-4DE7-9446-0A993A86ADB6}" srcOrd="5" destOrd="0" presId="urn:microsoft.com/office/officeart/2009/3/layout/RandomtoResultProcess"/>
    <dgm:cxn modelId="{F83BB9BB-5D7D-4C1B-A584-78930CBE8946}" type="presParOf" srcId="{A6FA6130-EB81-4DE7-9446-0A993A86ADB6}" destId="{24A4799A-08E4-43B6-B113-833BF13BF02A}" srcOrd="0" destOrd="0" presId="urn:microsoft.com/office/officeart/2009/3/layout/RandomtoResultProcess"/>
    <dgm:cxn modelId="{31078A0A-D231-4EDC-8B6E-43366CC26543}" type="presParOf" srcId="{A6FA6130-EB81-4DE7-9446-0A993A86ADB6}" destId="{340DC531-EE0B-4227-A6C9-2C9F3F162474}" srcOrd="1" destOrd="0" presId="urn:microsoft.com/office/officeart/2009/3/layout/RandomtoResultProcess"/>
    <dgm:cxn modelId="{07C515EC-37EB-42F9-83F3-1B452B67472D}" type="presParOf" srcId="{6ED77D3A-64D7-4D80-8A24-AC29C823C0F2}" destId="{CB6DBFC8-D684-4E35-8841-9FB583F276A9}" srcOrd="6" destOrd="0" presId="urn:microsoft.com/office/officeart/2009/3/layout/RandomtoResultProcess"/>
    <dgm:cxn modelId="{A0AC644B-1777-4AED-8086-8553FA012DFE}" type="presParOf" srcId="{CB6DBFC8-D684-4E35-8841-9FB583F276A9}" destId="{22576669-71D4-422F-8ECC-E40179E20CFE}" srcOrd="0" destOrd="0" presId="urn:microsoft.com/office/officeart/2009/3/layout/RandomtoResultProcess"/>
    <dgm:cxn modelId="{F34E885F-A61B-46E6-B195-016E7B2492B6}" type="presParOf" srcId="{CB6DBFC8-D684-4E35-8841-9FB583F276A9}" destId="{C2566AA0-F4BD-4B3E-BA89-8D4E0B8967B3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D4291-DB36-44CD-AC2F-1CF3652E2116}">
      <dsp:nvSpPr>
        <dsp:cNvPr id="0" name=""/>
        <dsp:cNvSpPr/>
      </dsp:nvSpPr>
      <dsp:spPr>
        <a:xfrm>
          <a:off x="164625" y="801492"/>
          <a:ext cx="1750749" cy="576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Register your account</a:t>
          </a:r>
          <a:endParaRPr lang="en-US" sz="1800" kern="1200" dirty="0"/>
        </a:p>
      </dsp:txBody>
      <dsp:txXfrm>
        <a:off x="164625" y="801492"/>
        <a:ext cx="1750749" cy="576951"/>
      </dsp:txXfrm>
    </dsp:sp>
    <dsp:sp modelId="{9495FD71-A7CC-48EA-82AD-2296CD96BA0E}">
      <dsp:nvSpPr>
        <dsp:cNvPr id="0" name=""/>
        <dsp:cNvSpPr/>
      </dsp:nvSpPr>
      <dsp:spPr>
        <a:xfrm>
          <a:off x="39446" y="2147547"/>
          <a:ext cx="2077964" cy="1080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Account Registration</a:t>
          </a:r>
          <a:endParaRPr lang="en-US" sz="1400" kern="1200" dirty="0"/>
        </a:p>
      </dsp:txBody>
      <dsp:txXfrm>
        <a:off x="39446" y="2147547"/>
        <a:ext cx="2077964" cy="1080926"/>
      </dsp:txXfrm>
    </dsp:sp>
    <dsp:sp modelId="{AB0ED1A2-D3D0-44C4-AB19-D609EB4EF27F}">
      <dsp:nvSpPr>
        <dsp:cNvPr id="0" name=""/>
        <dsp:cNvSpPr/>
      </dsp:nvSpPr>
      <dsp:spPr>
        <a:xfrm>
          <a:off x="162635" y="626019"/>
          <a:ext cx="139264" cy="13926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289E3A-B862-4307-AB29-FAE7681E4510}">
      <dsp:nvSpPr>
        <dsp:cNvPr id="0" name=""/>
        <dsp:cNvSpPr/>
      </dsp:nvSpPr>
      <dsp:spPr>
        <a:xfrm>
          <a:off x="260120" y="431049"/>
          <a:ext cx="139264" cy="13926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A060D43-2944-4A75-A34F-5BA0A9F2D7D8}">
      <dsp:nvSpPr>
        <dsp:cNvPr id="0" name=""/>
        <dsp:cNvSpPr/>
      </dsp:nvSpPr>
      <dsp:spPr>
        <a:xfrm>
          <a:off x="494084" y="470043"/>
          <a:ext cx="218843" cy="218843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73873F1-56C6-4DC3-A019-6EE388323D72}">
      <dsp:nvSpPr>
        <dsp:cNvPr id="0" name=""/>
        <dsp:cNvSpPr/>
      </dsp:nvSpPr>
      <dsp:spPr>
        <a:xfrm>
          <a:off x="689054" y="255577"/>
          <a:ext cx="139264" cy="13926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C70ADAF-DAA8-41FE-A94A-E99FBC77848A}">
      <dsp:nvSpPr>
        <dsp:cNvPr id="0" name=""/>
        <dsp:cNvSpPr/>
      </dsp:nvSpPr>
      <dsp:spPr>
        <a:xfrm>
          <a:off x="942515" y="177589"/>
          <a:ext cx="139264" cy="13926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B71EF42-7B9E-48CD-9FF6-E771D9A0BB9F}">
      <dsp:nvSpPr>
        <dsp:cNvPr id="0" name=""/>
        <dsp:cNvSpPr/>
      </dsp:nvSpPr>
      <dsp:spPr>
        <a:xfrm>
          <a:off x="1254467" y="314068"/>
          <a:ext cx="139264" cy="13926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BE4EF0F-F830-472E-99B2-44B136BF4329}">
      <dsp:nvSpPr>
        <dsp:cNvPr id="0" name=""/>
        <dsp:cNvSpPr/>
      </dsp:nvSpPr>
      <dsp:spPr>
        <a:xfrm>
          <a:off x="1449436" y="411552"/>
          <a:ext cx="218843" cy="218843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D79C8DE-A73C-40BE-AD50-1CF9B0FAC5F3}">
      <dsp:nvSpPr>
        <dsp:cNvPr id="0" name=""/>
        <dsp:cNvSpPr/>
      </dsp:nvSpPr>
      <dsp:spPr>
        <a:xfrm>
          <a:off x="1722394" y="626019"/>
          <a:ext cx="139264" cy="13926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3E97A73-CD42-4E9E-ACFF-3955D447DAE9}">
      <dsp:nvSpPr>
        <dsp:cNvPr id="0" name=""/>
        <dsp:cNvSpPr/>
      </dsp:nvSpPr>
      <dsp:spPr>
        <a:xfrm>
          <a:off x="1839376" y="840486"/>
          <a:ext cx="139264" cy="13926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6F743D3-F556-4870-9BCA-469DBF37A9BA}">
      <dsp:nvSpPr>
        <dsp:cNvPr id="0" name=""/>
        <dsp:cNvSpPr/>
      </dsp:nvSpPr>
      <dsp:spPr>
        <a:xfrm>
          <a:off x="825533" y="431049"/>
          <a:ext cx="358107" cy="358107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DA81D12-5103-4534-AC12-77AFE3312869}">
      <dsp:nvSpPr>
        <dsp:cNvPr id="0" name=""/>
        <dsp:cNvSpPr/>
      </dsp:nvSpPr>
      <dsp:spPr>
        <a:xfrm>
          <a:off x="65150" y="1171935"/>
          <a:ext cx="139264" cy="13926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6FE61AC-41C7-4142-9F08-58E6941DEE9B}">
      <dsp:nvSpPr>
        <dsp:cNvPr id="0" name=""/>
        <dsp:cNvSpPr/>
      </dsp:nvSpPr>
      <dsp:spPr>
        <a:xfrm>
          <a:off x="182132" y="1347408"/>
          <a:ext cx="218843" cy="218843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C199842-9789-4EB2-A67B-38B158E08F29}">
      <dsp:nvSpPr>
        <dsp:cNvPr id="0" name=""/>
        <dsp:cNvSpPr/>
      </dsp:nvSpPr>
      <dsp:spPr>
        <a:xfrm>
          <a:off x="474587" y="1503384"/>
          <a:ext cx="318318" cy="318318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C8D89B2-0A4C-4995-8F8C-01318DC82AAE}">
      <dsp:nvSpPr>
        <dsp:cNvPr id="0" name=""/>
        <dsp:cNvSpPr/>
      </dsp:nvSpPr>
      <dsp:spPr>
        <a:xfrm>
          <a:off x="884024" y="1756844"/>
          <a:ext cx="139264" cy="13926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E9B132-4BE9-4244-9565-364FABCC5EEA}">
      <dsp:nvSpPr>
        <dsp:cNvPr id="0" name=""/>
        <dsp:cNvSpPr/>
      </dsp:nvSpPr>
      <dsp:spPr>
        <a:xfrm>
          <a:off x="962012" y="1503384"/>
          <a:ext cx="218843" cy="218843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F67854C-7B61-4218-8054-BBA2B6D881EB}">
      <dsp:nvSpPr>
        <dsp:cNvPr id="0" name=""/>
        <dsp:cNvSpPr/>
      </dsp:nvSpPr>
      <dsp:spPr>
        <a:xfrm>
          <a:off x="1156982" y="1776341"/>
          <a:ext cx="139264" cy="13926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6A2ED3-6793-4982-9971-BE42DC25F3EE}">
      <dsp:nvSpPr>
        <dsp:cNvPr id="0" name=""/>
        <dsp:cNvSpPr/>
      </dsp:nvSpPr>
      <dsp:spPr>
        <a:xfrm>
          <a:off x="1332454" y="1464390"/>
          <a:ext cx="318318" cy="318318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608F76A-28A4-42F5-B685-C130788F1215}">
      <dsp:nvSpPr>
        <dsp:cNvPr id="0" name=""/>
        <dsp:cNvSpPr/>
      </dsp:nvSpPr>
      <dsp:spPr>
        <a:xfrm>
          <a:off x="1761388" y="1386402"/>
          <a:ext cx="218843" cy="218843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52929A-4869-4A78-835D-D15EDDFFABDF}">
      <dsp:nvSpPr>
        <dsp:cNvPr id="0" name=""/>
        <dsp:cNvSpPr/>
      </dsp:nvSpPr>
      <dsp:spPr>
        <a:xfrm>
          <a:off x="2078982" y="469719"/>
          <a:ext cx="642712" cy="1227008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FE365F5-E5DD-42C8-A280-77BEFAD32929}">
      <dsp:nvSpPr>
        <dsp:cNvPr id="0" name=""/>
        <dsp:cNvSpPr/>
      </dsp:nvSpPr>
      <dsp:spPr>
        <a:xfrm>
          <a:off x="2721695" y="470315"/>
          <a:ext cx="1752853" cy="1226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Search to find your Offering</a:t>
          </a:r>
          <a:endParaRPr lang="en-US" sz="1800" kern="1200" dirty="0"/>
        </a:p>
      </dsp:txBody>
      <dsp:txXfrm>
        <a:off x="2721695" y="470315"/>
        <a:ext cx="1752853" cy="1226997"/>
      </dsp:txXfrm>
    </dsp:sp>
    <dsp:sp modelId="{E2642DED-07F7-45EB-964C-AB132CB78C8C}">
      <dsp:nvSpPr>
        <dsp:cNvPr id="0" name=""/>
        <dsp:cNvSpPr/>
      </dsp:nvSpPr>
      <dsp:spPr>
        <a:xfrm>
          <a:off x="4474548" y="469719"/>
          <a:ext cx="642712" cy="1227008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1">
                <a:shade val="90000"/>
                <a:hueOff val="180934"/>
                <a:satOff val="6251"/>
                <a:lumOff val="122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180934"/>
                <a:satOff val="6251"/>
                <a:lumOff val="122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180934"/>
                <a:satOff val="6251"/>
                <a:lumOff val="122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234D0C4-9C5A-4691-95C0-F95149B019A2}">
      <dsp:nvSpPr>
        <dsp:cNvPr id="0" name=""/>
        <dsp:cNvSpPr/>
      </dsp:nvSpPr>
      <dsp:spPr>
        <a:xfrm>
          <a:off x="5117261" y="470315"/>
          <a:ext cx="1752853" cy="1226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Select States for Notices</a:t>
          </a:r>
          <a:endParaRPr lang="en-US" sz="1800" kern="1200" dirty="0"/>
        </a:p>
      </dsp:txBody>
      <dsp:txXfrm>
        <a:off x="5117261" y="470315"/>
        <a:ext cx="1752853" cy="1226997"/>
      </dsp:txXfrm>
    </dsp:sp>
    <dsp:sp modelId="{24A4799A-08E4-43B6-B113-833BF13BF02A}">
      <dsp:nvSpPr>
        <dsp:cNvPr id="0" name=""/>
        <dsp:cNvSpPr/>
      </dsp:nvSpPr>
      <dsp:spPr>
        <a:xfrm>
          <a:off x="6870114" y="469719"/>
          <a:ext cx="642712" cy="1227008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1">
                <a:shade val="90000"/>
                <a:hueOff val="361868"/>
                <a:satOff val="12502"/>
                <a:lumOff val="245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361868"/>
                <a:satOff val="12502"/>
                <a:lumOff val="245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361868"/>
                <a:satOff val="12502"/>
                <a:lumOff val="245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2576669-71D4-422F-8ECC-E40179E20CFE}">
      <dsp:nvSpPr>
        <dsp:cNvPr id="0" name=""/>
        <dsp:cNvSpPr/>
      </dsp:nvSpPr>
      <dsp:spPr>
        <a:xfrm>
          <a:off x="7582940" y="368317"/>
          <a:ext cx="1489925" cy="1489925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Make Payment</a:t>
          </a:r>
          <a:endParaRPr lang="en-US" sz="1800" kern="1200" dirty="0"/>
        </a:p>
      </dsp:txBody>
      <dsp:txXfrm>
        <a:off x="7801134" y="586511"/>
        <a:ext cx="1053537" cy="1053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2/5/2015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2/5/2015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23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729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18" y="2514600"/>
            <a:ext cx="6520997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18" y="5410201"/>
            <a:ext cx="6517197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315563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104" y="1905001"/>
            <a:ext cx="3315563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2/5/2015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2/5/2015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2/5/2015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2/5/2015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2/5/2015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2/5/2015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381001"/>
            <a:ext cx="5544993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1424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2/5/2015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7278082" cy="2895600"/>
          </a:xfrm>
        </p:spPr>
        <p:txBody>
          <a:bodyPr/>
          <a:lstStyle/>
          <a:p>
            <a:r>
              <a:rPr lang="en-US" dirty="0" smtClean="0"/>
              <a:t>NASAA EFD: </a:t>
            </a:r>
            <a:br>
              <a:rPr lang="en-US" dirty="0" smtClean="0"/>
            </a:br>
            <a:r>
              <a:rPr lang="en-US" dirty="0" smtClean="0"/>
              <a:t>Industry Training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897082" cy="1219200"/>
          </a:xfrm>
        </p:spPr>
        <p:txBody>
          <a:bodyPr/>
          <a:lstStyle/>
          <a:p>
            <a:r>
              <a:rPr lang="it-IT" dirty="0" smtClean="0"/>
              <a:t>Thursday– February 05, </a:t>
            </a:r>
            <a:r>
              <a:rPr lang="it-IT" dirty="0" smtClean="0"/>
              <a:t>2015: 2 pm </a:t>
            </a:r>
            <a:r>
              <a:rPr lang="it-IT" dirty="0" smtClean="0"/>
              <a:t>EST</a:t>
            </a:r>
          </a:p>
          <a:p>
            <a:endParaRPr lang="it-IT" dirty="0"/>
          </a:p>
        </p:txBody>
      </p:sp>
      <p:sp>
        <p:nvSpPr>
          <p:cNvPr id="5" name="Rectangle 4"/>
          <p:cNvSpPr/>
          <p:nvPr/>
        </p:nvSpPr>
        <p:spPr>
          <a:xfrm>
            <a:off x="838200" y="1981200"/>
            <a:ext cx="4157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Send any questions to </a:t>
            </a:r>
            <a:r>
              <a:rPr lang="en-US" b="1" dirty="0">
                <a:solidFill>
                  <a:schemeClr val="accent1"/>
                </a:solidFill>
              </a:rPr>
              <a:t>JW@NASAA.ORG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9317" y="2971800"/>
            <a:ext cx="6852578" cy="1905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Phones are automatically muted through this software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Send any questions to </a:t>
            </a:r>
            <a:r>
              <a:rPr lang="en-US" b="1" dirty="0" smtClean="0">
                <a:solidFill>
                  <a:schemeClr val="accent1"/>
                </a:solidFill>
              </a:rPr>
              <a:t>JW@NASAA.ORG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and we will try to answer them at the end of the presentation.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6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42107" y="-228600"/>
            <a:ext cx="6859787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EFD Updates</a:t>
            </a:r>
            <a:endParaRPr lang="en-US" sz="4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2107" y="1600200"/>
            <a:ext cx="6852578" cy="50292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SEC emails were modified in 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December </a:t>
            </a:r>
            <a:r>
              <a:rPr lang="en-US" sz="2000" b="1" dirty="0" smtClean="0"/>
              <a:t>to include a link to </a:t>
            </a:r>
            <a:r>
              <a:rPr lang="en-US" sz="2000" b="1" dirty="0" smtClean="0">
                <a:solidFill>
                  <a:schemeClr val="accent3"/>
                </a:solidFill>
              </a:rPr>
              <a:t>www.efdnasaa.org </a:t>
            </a:r>
            <a:r>
              <a:rPr lang="en-US" sz="2000" b="1" dirty="0" smtClean="0"/>
              <a:t>for everyone to continue their notice filing process with individual States.</a:t>
            </a:r>
          </a:p>
          <a:p>
            <a:r>
              <a:rPr lang="en-US" sz="2000" b="1" dirty="0" smtClean="0"/>
              <a:t>The EFD Support Desk is fully operational and ready to take your calls. </a:t>
            </a:r>
          </a:p>
          <a:p>
            <a:r>
              <a:rPr lang="en-US" b="1" dirty="0" smtClean="0"/>
              <a:t>They can assist you:</a:t>
            </a:r>
          </a:p>
          <a:p>
            <a:pPr lvl="1"/>
            <a:r>
              <a:rPr lang="en-US" b="1" dirty="0" smtClean="0"/>
              <a:t>Setting up new user accounts</a:t>
            </a:r>
          </a:p>
          <a:p>
            <a:pPr lvl="1"/>
            <a:r>
              <a:rPr lang="en-US" b="1" dirty="0" smtClean="0"/>
              <a:t>Setting up group accounts</a:t>
            </a:r>
          </a:p>
          <a:p>
            <a:pPr lvl="1"/>
            <a:r>
              <a:rPr lang="en-US" b="1" dirty="0" smtClean="0"/>
              <a:t>Resetting passwords</a:t>
            </a:r>
          </a:p>
          <a:p>
            <a:pPr lvl="1"/>
            <a:r>
              <a:rPr lang="en-US" b="1" dirty="0" smtClean="0"/>
              <a:t>Finding an offering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dirty="0" smtClean="0"/>
          </a:p>
          <a:p>
            <a:endParaRPr lang="en-US" sz="2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42107" y="-228600"/>
            <a:ext cx="6859787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EFD Support Information</a:t>
            </a:r>
            <a:endParaRPr lang="en-US" sz="4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42107" y="1219200"/>
            <a:ext cx="6852578" cy="5410200"/>
          </a:xfrm>
        </p:spPr>
        <p:txBody>
          <a:bodyPr>
            <a:normAutofit/>
          </a:bodyPr>
          <a:lstStyle/>
          <a:p>
            <a:pPr lvl="1"/>
            <a:r>
              <a:rPr lang="en-US" b="1" dirty="0"/>
              <a:t>Hours of Operation</a:t>
            </a:r>
            <a:r>
              <a:rPr lang="en-US" dirty="0"/>
              <a:t> </a:t>
            </a:r>
            <a:r>
              <a:rPr lang="en-US" i="1" dirty="0"/>
              <a:t>(24/7 – except maintenance)</a:t>
            </a:r>
          </a:p>
          <a:p>
            <a:pPr lvl="1"/>
            <a:r>
              <a:rPr lang="en-US" b="1" dirty="0" smtClean="0"/>
              <a:t>Help Desk </a:t>
            </a:r>
            <a:r>
              <a:rPr lang="en-US" b="1" dirty="0"/>
              <a:t>Support</a:t>
            </a:r>
            <a:r>
              <a:rPr lang="en-US" dirty="0"/>
              <a:t>  </a:t>
            </a:r>
            <a:r>
              <a:rPr lang="en-US" i="1" dirty="0"/>
              <a:t>(9-6 Eastern)</a:t>
            </a:r>
          </a:p>
          <a:p>
            <a:pPr lvl="2"/>
            <a:r>
              <a:rPr lang="en-US" dirty="0" smtClean="0">
                <a:solidFill>
                  <a:schemeClr val="accent3"/>
                </a:solidFill>
              </a:rPr>
              <a:t>support@efdnasaa.org</a:t>
            </a:r>
            <a:endParaRPr lang="en-US" dirty="0">
              <a:solidFill>
                <a:schemeClr val="accent3"/>
              </a:solidFill>
            </a:endParaRPr>
          </a:p>
          <a:p>
            <a:pPr lvl="2"/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Phone:  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601-453-1979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b="1" dirty="0"/>
              <a:t>User Manuals </a:t>
            </a:r>
            <a:r>
              <a:rPr lang="en-US" i="1" dirty="0" smtClean="0"/>
              <a:t>(coming soon)</a:t>
            </a:r>
            <a:endParaRPr lang="en-US" i="1" dirty="0"/>
          </a:p>
          <a:p>
            <a:pPr lvl="1"/>
            <a:r>
              <a:rPr lang="en-US" b="1" dirty="0" smtClean="0"/>
              <a:t>Previous Webinar Recordings are available at </a:t>
            </a:r>
            <a:r>
              <a:rPr lang="en-US" dirty="0">
                <a:solidFill>
                  <a:srgbClr val="FFC000"/>
                </a:solidFill>
              </a:rPr>
              <a:t>www.nasaa.org/efd</a:t>
            </a:r>
            <a:endParaRPr lang="en-US" b="1" dirty="0" smtClean="0"/>
          </a:p>
          <a:p>
            <a:pPr lvl="1"/>
            <a:r>
              <a:rPr lang="en-US" b="1" dirty="0" smtClean="0"/>
              <a:t>Frequently Asked Questions (FAQs)</a:t>
            </a:r>
          </a:p>
          <a:p>
            <a:pPr marL="463550" lvl="2" indent="0">
              <a:buNone/>
            </a:pPr>
            <a:r>
              <a:rPr lang="en-US" sz="2000" dirty="0" smtClean="0">
                <a:solidFill>
                  <a:schemeClr val="accent3"/>
                </a:solidFill>
              </a:rPr>
              <a:t>www.efdnasaa.org/faq</a:t>
            </a:r>
          </a:p>
          <a:p>
            <a:pPr marL="463550" lvl="2" indent="0">
              <a:buNone/>
            </a:pPr>
            <a:endParaRPr lang="en-US" dirty="0">
              <a:solidFill>
                <a:schemeClr val="accent3"/>
              </a:solidFill>
            </a:endParaRPr>
          </a:p>
          <a:p>
            <a:endParaRPr lang="en-US" sz="2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29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18" y="2514600"/>
            <a:ext cx="7129882" cy="2819400"/>
          </a:xfrm>
        </p:spPr>
        <p:txBody>
          <a:bodyPr/>
          <a:lstStyle/>
          <a:p>
            <a:r>
              <a:rPr lang="en-US" dirty="0"/>
              <a:t>EFD: </a:t>
            </a:r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18" y="5410201"/>
            <a:ext cx="7506682" cy="76199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Overview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7924800" cy="16764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rgbClr val="FCA304"/>
                </a:solidFill>
              </a:rPr>
              <a:t>www.efdnasaa.org</a:t>
            </a:r>
            <a:r>
              <a:rPr lang="en-US" sz="4000" b="1" dirty="0" smtClean="0">
                <a:solidFill>
                  <a:schemeClr val="accent2"/>
                </a:solidFill>
              </a:rPr>
              <a:t/>
            </a:r>
            <a:br>
              <a:rPr lang="en-US" sz="4000" b="1" dirty="0" smtClean="0">
                <a:solidFill>
                  <a:schemeClr val="accent2"/>
                </a:solidFill>
              </a:rPr>
            </a:br>
            <a:r>
              <a:rPr lang="en-US" sz="4000" b="1" dirty="0" smtClean="0"/>
              <a:t>Website Demonstration</a:t>
            </a:r>
            <a:endParaRPr lang="en-US" sz="4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2430777"/>
            <a:ext cx="8001000" cy="3505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Navigation Overview and Walk Through</a:t>
            </a:r>
          </a:p>
          <a:p>
            <a:r>
              <a:rPr lang="en-US" b="1" dirty="0" smtClean="0"/>
              <a:t>User Registration and Group Management</a:t>
            </a:r>
          </a:p>
          <a:p>
            <a:r>
              <a:rPr lang="en-US" b="1" dirty="0" smtClean="0"/>
              <a:t>Creating New Filing Notices</a:t>
            </a:r>
          </a:p>
          <a:p>
            <a:r>
              <a:rPr lang="en-US" b="1" dirty="0" smtClean="0"/>
              <a:t>Renewals / Terminations / Withdrawals</a:t>
            </a:r>
          </a:p>
          <a:p>
            <a:r>
              <a:rPr lang="en-US" b="1" dirty="0" smtClean="0"/>
              <a:t>1</a:t>
            </a:r>
            <a:r>
              <a:rPr lang="en-US" b="1" baseline="30000" dirty="0" smtClean="0"/>
              <a:t>st</a:t>
            </a:r>
            <a:r>
              <a:rPr lang="en-US" b="1" dirty="0" smtClean="0"/>
              <a:t> Time </a:t>
            </a:r>
            <a:r>
              <a:rPr lang="en-US" b="1" dirty="0"/>
              <a:t>D</a:t>
            </a:r>
            <a:r>
              <a:rPr lang="en-US" b="1" dirty="0" smtClean="0"/>
              <a:t>igitization of Offering </a:t>
            </a:r>
            <a:r>
              <a:rPr lang="en-US" b="1" dirty="0"/>
              <a:t>N</a:t>
            </a:r>
            <a:r>
              <a:rPr lang="en-US" b="1" dirty="0" smtClean="0"/>
              <a:t>otices to States</a:t>
            </a:r>
          </a:p>
          <a:p>
            <a:r>
              <a:rPr lang="en-US" b="1" dirty="0" smtClean="0"/>
              <a:t>Managing Notices and Receipts</a:t>
            </a:r>
          </a:p>
          <a:p>
            <a:r>
              <a:rPr lang="en-US" b="1" dirty="0" smtClean="0"/>
              <a:t>Managing Deficiencies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57200" y="6309355"/>
            <a:ext cx="4495800" cy="431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2000" kern="1200" cap="all" spc="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Page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23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8200" y="381000"/>
            <a:ext cx="7544695" cy="14478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Quick Walk Through</a:t>
            </a:r>
            <a:endParaRPr lang="en-US" sz="4800" dirty="0"/>
          </a:p>
        </p:txBody>
      </p:sp>
      <p:graphicFrame>
        <p:nvGraphicFramePr>
          <p:cNvPr id="3" name="Content Placeholder 2" descr="Alternating Flow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553140"/>
              </p:ext>
            </p:extLst>
          </p:nvPr>
        </p:nvGraphicFramePr>
        <p:xfrm>
          <a:off x="2" y="1905000"/>
          <a:ext cx="9143998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25544" y="3962400"/>
            <a:ext cx="240074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Search by:</a:t>
            </a:r>
            <a:endParaRPr lang="en-US" sz="1400" dirty="0" smtClean="0"/>
          </a:p>
          <a:p>
            <a:pPr lvl="1"/>
            <a:r>
              <a:rPr lang="en-US" sz="1400" dirty="0">
                <a:solidFill>
                  <a:schemeClr val="accent1"/>
                </a:solidFill>
              </a:rPr>
              <a:t>EFDID</a:t>
            </a:r>
          </a:p>
          <a:p>
            <a:pPr lvl="1"/>
            <a:r>
              <a:rPr lang="en-US" sz="1400" dirty="0" smtClean="0">
                <a:solidFill>
                  <a:schemeClr val="accent1"/>
                </a:solidFill>
              </a:rPr>
              <a:t>Accession </a:t>
            </a:r>
          </a:p>
          <a:p>
            <a:pPr lvl="1"/>
            <a:r>
              <a:rPr lang="en-US" sz="1400" dirty="0" smtClean="0">
                <a:solidFill>
                  <a:schemeClr val="accent1"/>
                </a:solidFill>
              </a:rPr>
              <a:t>Central Index Key (CIK)</a:t>
            </a:r>
          </a:p>
          <a:p>
            <a:pPr lvl="1"/>
            <a:r>
              <a:rPr lang="en-US" sz="1400" dirty="0" smtClean="0">
                <a:solidFill>
                  <a:schemeClr val="accent1"/>
                </a:solidFill>
              </a:rPr>
              <a:t>Issuer Name</a:t>
            </a:r>
          </a:p>
          <a:p>
            <a:pPr lvl="1"/>
            <a:r>
              <a:rPr lang="en-US" sz="1400" dirty="0" smtClean="0">
                <a:solidFill>
                  <a:schemeClr val="accent1"/>
                </a:solidFill>
              </a:rPr>
              <a:t>Related Persons</a:t>
            </a:r>
          </a:p>
          <a:p>
            <a:pPr lvl="1"/>
            <a:r>
              <a:rPr lang="en-US" sz="1400" dirty="0" smtClean="0">
                <a:solidFill>
                  <a:schemeClr val="accent1"/>
                </a:solidFill>
              </a:rPr>
              <a:t>CRD Number</a:t>
            </a:r>
          </a:p>
          <a:p>
            <a:pPr lvl="1"/>
            <a:r>
              <a:rPr lang="en-US" sz="1400" dirty="0" smtClean="0">
                <a:solidFill>
                  <a:schemeClr val="accent1"/>
                </a:solidFill>
              </a:rPr>
              <a:t>State File Number</a:t>
            </a:r>
          </a:p>
          <a:p>
            <a:pPr lvl="1"/>
            <a:r>
              <a:rPr lang="en-US" sz="1400" dirty="0" smtClean="0">
                <a:solidFill>
                  <a:schemeClr val="accent1"/>
                </a:solidFill>
              </a:rPr>
              <a:t>Form D Signatures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10547" y="3962400"/>
            <a:ext cx="23998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41 Participating States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Remaining states are working to participate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399249" y="6309355"/>
            <a:ext cx="4495800" cy="431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2000" kern="1200" cap="all" spc="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Page 2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086600" y="3958621"/>
            <a:ext cx="190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Your </a:t>
            </a:r>
            <a:r>
              <a:rPr lang="en-US" sz="1400" dirty="0"/>
              <a:t>filing notices </a:t>
            </a:r>
            <a:r>
              <a:rPr lang="en-US" sz="1400" dirty="0" smtClean="0"/>
              <a:t>are then </a:t>
            </a:r>
            <a:r>
              <a:rPr lang="en-US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Completed </a:t>
            </a:r>
            <a:endParaRPr lang="en-US" sz="1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Visible to the public as </a:t>
            </a:r>
            <a:r>
              <a:rPr lang="en-US" sz="1400" b="1" dirty="0">
                <a:solidFill>
                  <a:schemeClr val="accent1"/>
                </a:solidFill>
              </a:rPr>
              <a:t>F</a:t>
            </a:r>
            <a:r>
              <a:rPr lang="en-US" sz="1400" b="1" dirty="0" smtClean="0">
                <a:solidFill>
                  <a:schemeClr val="accent1"/>
                </a:solidFill>
              </a:rPr>
              <a:t>iled </a:t>
            </a:r>
            <a:endParaRPr lang="en-US" sz="1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1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7924800" cy="16764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Group Administrators and </a:t>
            </a:r>
            <a:br>
              <a:rPr lang="en-US" sz="4400" dirty="0" smtClean="0"/>
            </a:br>
            <a:r>
              <a:rPr lang="en-US" sz="4400" dirty="0" smtClean="0"/>
              <a:t>User Management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2209800"/>
            <a:ext cx="8001000" cy="3810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Each User of EFD should create their own individual account using their individual email address.  EFD Groups can be created to link EFD user accounts together.</a:t>
            </a:r>
            <a:endParaRPr lang="en-US" dirty="0" smtClean="0"/>
          </a:p>
          <a:p>
            <a:r>
              <a:rPr lang="en-US" dirty="0" smtClean="0"/>
              <a:t>EFD </a:t>
            </a:r>
            <a:r>
              <a:rPr lang="en-US" dirty="0" smtClean="0"/>
              <a:t>can help you organize your team by creating and maintaining </a:t>
            </a:r>
            <a:r>
              <a:rPr lang="en-US" b="1" dirty="0" smtClean="0"/>
              <a:t>Groups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Group Administrators </a:t>
            </a:r>
            <a:r>
              <a:rPr lang="en-US" dirty="0" smtClean="0"/>
              <a:t>manage:</a:t>
            </a:r>
          </a:p>
          <a:p>
            <a:pPr lvl="1"/>
            <a:r>
              <a:rPr lang="en-US" b="1" dirty="0" smtClean="0"/>
              <a:t>Group</a:t>
            </a:r>
            <a:r>
              <a:rPr lang="en-US" dirty="0" smtClean="0"/>
              <a:t> membership and access to the EFD system</a:t>
            </a:r>
          </a:p>
          <a:p>
            <a:pPr lvl="1"/>
            <a:r>
              <a:rPr lang="en-US" dirty="0" smtClean="0"/>
              <a:t>All filing notices and filers within the </a:t>
            </a:r>
            <a:r>
              <a:rPr lang="en-US" b="1" dirty="0"/>
              <a:t>G</a:t>
            </a:r>
            <a:r>
              <a:rPr lang="en-US" b="1" dirty="0" smtClean="0"/>
              <a:t>roup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Users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always manage their own notices but may be assigned additional notices by their </a:t>
            </a:r>
            <a:r>
              <a:rPr lang="en-US" b="1" dirty="0" smtClean="0">
                <a:solidFill>
                  <a:schemeClr val="accent1"/>
                </a:solidFill>
              </a:rPr>
              <a:t>Group Administrator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399249" y="6309355"/>
            <a:ext cx="4495800" cy="431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2000" kern="1200" cap="all" spc="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Page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50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Use Fee Explained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One-time system use fees are assessed per offering made at EDGAR.    </a:t>
            </a:r>
          </a:p>
          <a:p>
            <a:r>
              <a:rPr lang="en-US" dirty="0" smtClean="0"/>
              <a:t>One System Use Fee is assessed whether you are filing in one or many states.  </a:t>
            </a:r>
          </a:p>
          <a:p>
            <a:r>
              <a:rPr lang="en-US" dirty="0" smtClean="0"/>
              <a:t>Good for the life of the offering (and all state notices) including:</a:t>
            </a:r>
          </a:p>
          <a:p>
            <a:pPr lvl="1"/>
            <a:r>
              <a:rPr lang="en-US" dirty="0" smtClean="0"/>
              <a:t>Renewals</a:t>
            </a:r>
          </a:p>
          <a:p>
            <a:pPr lvl="1"/>
            <a:r>
              <a:rPr lang="en-US" dirty="0" smtClean="0"/>
              <a:t>Amendments</a:t>
            </a:r>
          </a:p>
          <a:p>
            <a:pPr lvl="1"/>
            <a:r>
              <a:rPr lang="en-US" dirty="0" smtClean="0"/>
              <a:t>Terminations</a:t>
            </a:r>
          </a:p>
          <a:p>
            <a:pPr lvl="1"/>
            <a:r>
              <a:rPr lang="en-US" dirty="0" smtClean="0"/>
              <a:t>Withdrawals</a:t>
            </a:r>
          </a:p>
          <a:p>
            <a:r>
              <a:rPr lang="en-US" dirty="0" smtClean="0"/>
              <a:t>System Use Fees cover the costs of hosting, maintenance and support of the EFD system.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399249" y="6309355"/>
            <a:ext cx="4495800" cy="431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2000" kern="1200" cap="all" spc="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Page </a:t>
            </a:r>
            <a:r>
              <a:rPr lang="en-US" b="1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062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Time Digitizations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Time Digitization of any offering will </a:t>
            </a:r>
            <a:r>
              <a:rPr lang="en-US" dirty="0" smtClean="0"/>
              <a:t>result </a:t>
            </a:r>
            <a:r>
              <a:rPr lang="en-US" dirty="0"/>
              <a:t>in a system use fee.  </a:t>
            </a:r>
            <a:endParaRPr lang="en-US" dirty="0" smtClean="0"/>
          </a:p>
          <a:p>
            <a:r>
              <a:rPr lang="en-US" dirty="0" smtClean="0"/>
              <a:t>Example</a:t>
            </a:r>
            <a:r>
              <a:rPr lang="en-US" dirty="0"/>
              <a:t>:  You’ve paper filed with a state last year and now you are “digitizing” your notice filing with EFD.  </a:t>
            </a:r>
            <a:r>
              <a:rPr lang="en-US" dirty="0" smtClean="0"/>
              <a:t>Even though this is a “renewal” for your offering notice in a state, this is considered a 1</a:t>
            </a:r>
            <a:r>
              <a:rPr lang="en-US" baseline="30000" dirty="0" smtClean="0"/>
              <a:t>st</a:t>
            </a:r>
            <a:r>
              <a:rPr lang="en-US" dirty="0" smtClean="0"/>
              <a:t> time digitization at EFD and a system use fee will be charged for the offering.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399249" y="6309355"/>
            <a:ext cx="4495800" cy="431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2000" kern="1200" cap="all" spc="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Page </a:t>
            </a:r>
            <a:r>
              <a:rPr lang="en-US" b="1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85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Payment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Currently ACH is the only available payment option.</a:t>
            </a:r>
          </a:p>
          <a:p>
            <a:r>
              <a:rPr lang="en-US" dirty="0" smtClean="0"/>
              <a:t>Credit Cards are being considered and will be potentially implemented soon.</a:t>
            </a:r>
          </a:p>
          <a:p>
            <a:r>
              <a:rPr lang="en-US" dirty="0" smtClean="0">
                <a:solidFill>
                  <a:schemeClr val="accent3"/>
                </a:solidFill>
              </a:rPr>
              <a:t>ACH is not a wire transfer.</a:t>
            </a:r>
            <a:r>
              <a:rPr lang="en-US" dirty="0" smtClean="0"/>
              <a:t>  It is much more like an online check and you should not be assessed a fee from your bank for using the ACH payment option at EFD.</a:t>
            </a:r>
            <a:endParaRPr lang="en-US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399249" y="6309355"/>
            <a:ext cx="4495800" cy="431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2000" kern="1200" cap="all" spc="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Page </a:t>
            </a:r>
            <a:r>
              <a:rPr lang="en-US" b="1" dirty="0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070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7" y="509256"/>
            <a:ext cx="6859787" cy="609600"/>
          </a:xfrm>
        </p:spPr>
        <p:txBody>
          <a:bodyPr/>
          <a:lstStyle/>
          <a:p>
            <a:r>
              <a:rPr lang="en-US" dirty="0" smtClean="0"/>
              <a:t>Website Demonstration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1422" y="1118856"/>
            <a:ext cx="6852578" cy="4114801"/>
          </a:xfrm>
        </p:spPr>
        <p:txBody>
          <a:bodyPr/>
          <a:lstStyle/>
          <a:p>
            <a:r>
              <a:rPr lang="en-US" dirty="0" smtClean="0"/>
              <a:t>The production EFD site is </a:t>
            </a:r>
            <a:r>
              <a:rPr lang="en-US" b="1" dirty="0" smtClean="0">
                <a:solidFill>
                  <a:schemeClr val="accent1"/>
                </a:solidFill>
              </a:rPr>
              <a:t>BLUE</a:t>
            </a:r>
          </a:p>
          <a:p>
            <a:endParaRPr lang="en-US" b="1" dirty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endParaRPr lang="en-US" b="1" dirty="0" smtClean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endParaRPr lang="en-US" b="1" dirty="0" smtClean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endParaRPr lang="en-US" b="1" dirty="0" smtClean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/>
              <a:t>The demonstration EFD site is  </a:t>
            </a:r>
            <a:r>
              <a:rPr lang="en-US" b="1" dirty="0" smtClean="0">
                <a:solidFill>
                  <a:srgbClr val="C00000"/>
                </a:solidFill>
              </a:rPr>
              <a:t>RED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524000"/>
            <a:ext cx="4800600" cy="1957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4343400"/>
            <a:ext cx="4800600" cy="2290419"/>
          </a:xfrm>
          <a:prstGeom prst="rect">
            <a:avLst/>
          </a:prstGeom>
        </p:spPr>
      </p:pic>
      <p:sp>
        <p:nvSpPr>
          <p:cNvPr id="9" name="Text Placeholder 2"/>
          <p:cNvSpPr txBox="1">
            <a:spLocks/>
          </p:cNvSpPr>
          <p:nvPr/>
        </p:nvSpPr>
        <p:spPr>
          <a:xfrm>
            <a:off x="457200" y="6309355"/>
            <a:ext cx="4495800" cy="431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2000" kern="1200" cap="all" spc="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Page </a:t>
            </a:r>
            <a:r>
              <a:rPr lang="en-US" b="1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26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7924800" cy="16764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www.efdnasaa.org</a:t>
            </a:r>
            <a:r>
              <a:rPr lang="en-US" sz="4000" b="1" dirty="0" smtClean="0">
                <a:solidFill>
                  <a:schemeClr val="accent2"/>
                </a:solidFill>
              </a:rPr>
              <a:t/>
            </a:r>
            <a:br>
              <a:rPr lang="en-US" sz="4000" b="1" dirty="0" smtClean="0">
                <a:solidFill>
                  <a:schemeClr val="accent2"/>
                </a:solidFill>
              </a:rPr>
            </a:br>
            <a:r>
              <a:rPr lang="en-US" sz="4000" b="1" dirty="0" smtClean="0"/>
              <a:t>Questions and Answers</a:t>
            </a:r>
            <a:endParaRPr lang="en-US" sz="4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2081960"/>
            <a:ext cx="8001000" cy="3505200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en-US" b="1" dirty="0" smtClean="0"/>
              <a:t>Questions received from participants.</a:t>
            </a:r>
          </a:p>
          <a:p>
            <a:r>
              <a:rPr lang="en-US" b="1" dirty="0" smtClean="0"/>
              <a:t>Contact Jason Wolf (</a:t>
            </a:r>
            <a:r>
              <a:rPr lang="en-US" b="1" dirty="0" smtClean="0">
                <a:solidFill>
                  <a:schemeClr val="accent3"/>
                </a:solidFill>
              </a:rPr>
              <a:t>jw@nasaa.org</a:t>
            </a:r>
            <a:r>
              <a:rPr lang="en-US" b="1" dirty="0" smtClean="0"/>
              <a:t>) for any further questions you may have after this presentation.</a:t>
            </a:r>
          </a:p>
          <a:p>
            <a:r>
              <a:rPr lang="en-US" b="1" dirty="0" smtClean="0"/>
              <a:t>EFD Support is here for you to answer any questions.   Please don’t hesitate to give us a call.</a:t>
            </a:r>
          </a:p>
          <a:p>
            <a:r>
              <a:rPr lang="en-US" b="1" dirty="0" smtClean="0"/>
              <a:t>Thank you for joining!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57200" y="6309355"/>
            <a:ext cx="4495800" cy="431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2000" kern="1200" cap="all" spc="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Page </a:t>
            </a:r>
            <a:r>
              <a:rPr lang="en-US" b="1" dirty="0" smtClean="0"/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18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0</TotalTime>
  <Words>612</Words>
  <Application>Microsoft Office PowerPoint</Application>
  <PresentationFormat>On-screen Show (4:3)</PresentationFormat>
  <Paragraphs>100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Corbel</vt:lpstr>
      <vt:lpstr>Digital Blue Tunnel 16x9</vt:lpstr>
      <vt:lpstr>NASAA EFD:  Industry Training</vt:lpstr>
      <vt:lpstr>REMINDERS</vt:lpstr>
      <vt:lpstr>EFD Updates</vt:lpstr>
      <vt:lpstr>EFD Support Information</vt:lpstr>
      <vt:lpstr>EFD: Getting Started</vt:lpstr>
      <vt:lpstr>www.efdnasaa.org Website Demonstration</vt:lpstr>
      <vt:lpstr>Quick Walk Through</vt:lpstr>
      <vt:lpstr>Group Administrators and  User Management</vt:lpstr>
      <vt:lpstr>System Use Fee Explained</vt:lpstr>
      <vt:lpstr>1st Time Digitizations</vt:lpstr>
      <vt:lpstr>Payment Options</vt:lpstr>
      <vt:lpstr>Website Demonstration</vt:lpstr>
      <vt:lpstr>www.efdnasaa.org Questions and Answers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2014-10-23T19:10:06Z</dcterms:created>
  <dcterms:modified xsi:type="dcterms:W3CDTF">2015-02-05T17:53:15Z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